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8"/>
  </p:notesMasterIdLst>
  <p:sldIdLst>
    <p:sldId id="270" r:id="rId12"/>
    <p:sldId id="293" r:id="rId13"/>
    <p:sldId id="262" r:id="rId14"/>
    <p:sldId id="275" r:id="rId15"/>
    <p:sldId id="292" r:id="rId16"/>
    <p:sldId id="272" r:id="rId17"/>
    <p:sldId id="276" r:id="rId18"/>
    <p:sldId id="271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4" r:id="rId31"/>
    <p:sldId id="289" r:id="rId32"/>
    <p:sldId id="281" r:id="rId33"/>
    <p:sldId id="290" r:id="rId34"/>
    <p:sldId id="291" r:id="rId35"/>
    <p:sldId id="264" r:id="rId36"/>
    <p:sldId id="295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</p14:sldIdLst>
        </p14:section>
        <p14:section name="Inhoudelijke slides" id="{595696BB-F460-8543-AF5C-4A17E22A2CEA}">
          <p14:sldIdLst>
            <p14:sldId id="262"/>
            <p14:sldId id="275"/>
            <p14:sldId id="292"/>
            <p14:sldId id="272"/>
            <p14:sldId id="276"/>
            <p14:sldId id="271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94"/>
            <p14:sldId id="289"/>
            <p14:sldId id="281"/>
            <p14:sldId id="290"/>
            <p14:sldId id="291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D797C-AC4B-4120-908E-3998C1D876EB}" v="145" dt="2023-06-15T11:38:04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3" d="100"/>
          <a:sy n="83" d="100"/>
        </p:scale>
        <p:origin x="917" y="130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presProps" Target="pres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10-7-2023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10-7-2023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DE19D-D415-26D2-A70C-ED24FC07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1" y="1690688"/>
            <a:ext cx="20193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D395B-0907-9419-0CDE-60D1E294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93" y="1691142"/>
            <a:ext cx="3571413" cy="405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AF44-8223-4843-5932-6832C795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17" y="1690689"/>
            <a:ext cx="450159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88590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2037925" y="2023154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20B2E2A-E258-304B-17A9-418ADA76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2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Data </a:t>
            </a:r>
            <a:r>
              <a:rPr lang="en-GB"/>
              <a:t>in Excel</a:t>
            </a:r>
            <a:endParaRPr lang="en-GB" dirty="0"/>
          </a:p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   remi-ui.github.io/</a:t>
            </a:r>
            <a:r>
              <a:rPr lang="en-GB" dirty="0" err="1"/>
              <a:t>python_tb</a:t>
            </a:r>
            <a:endParaRPr lang="en-GB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op blackboard in </a:t>
            </a:r>
            <a:r>
              <a:rPr lang="en-GB" dirty="0" err="1"/>
              <a:t>een</a:t>
            </a:r>
            <a:r>
              <a:rPr lang="en-GB" dirty="0"/>
              <a:t> PDF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is </a:t>
            </a:r>
            <a:r>
              <a:rPr lang="en-GB" dirty="0" err="1"/>
              <a:t>programmeren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doet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leren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98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456</TotalTime>
  <Words>340</Words>
  <Application>Microsoft Office PowerPoint</Application>
  <PresentationFormat>Widescreen</PresentationFormat>
  <Paragraphs>132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Inhoud</vt:lpstr>
      <vt:lpstr>Inhoud</vt:lpstr>
      <vt:lpstr>Mentimeter</vt:lpstr>
      <vt:lpstr>Wat gaan we gebruiken</vt:lpstr>
      <vt:lpstr>Wat gaan we gebruiken </vt:lpstr>
      <vt:lpstr>Wat gaan we gebruiken </vt:lpstr>
      <vt:lpstr>Wat gaan we gebruiken </vt:lpstr>
      <vt:lpstr>Wat gaan we gebruiken </vt:lpstr>
      <vt:lpstr>Waarom doen we dit</vt:lpstr>
      <vt:lpstr>Hoe doen we dit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doet een programmeur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2023-07-10T13:08:26Z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